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B1D96-439D-42AC-8498-B3321A270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393638-E39D-450A-A90E-7BB5BE2B9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8462BE-B185-4FC7-B2D8-72B1D69F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7D26-CB71-4008-8266-21419B4EDF7C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EF71BC-E2FA-4D11-B5E6-B1DA58E8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95C846-DD9F-418D-ACBF-13C95061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58BB-DB3B-4D8A-AB9E-6EB338786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28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9F10E-3219-4A14-9AE6-D5084FB2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65D248-72AE-4DBB-919C-26CD460C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E0CF74-8BED-436E-8055-BB71844C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7D26-CB71-4008-8266-21419B4EDF7C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D7646B-0266-434F-BDA5-3D36D8E8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6F29B9-F17B-4748-A8C4-D4E168F9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58BB-DB3B-4D8A-AB9E-6EB338786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56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8A0D62-0FE7-46D7-A72F-D6DC8720E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8BF33D-56D6-46C6-89E3-CA68B5CDF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C88EA2-5A42-46C5-9BFE-68FF9AF8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7D26-CB71-4008-8266-21419B4EDF7C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5EBED7-0451-4D1F-B5CF-9AC3D5780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A10E5F-0422-4DB9-8636-FDCAE2BE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58BB-DB3B-4D8A-AB9E-6EB338786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4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D0A8B-6B08-4BA1-ACC0-EA54E6AF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C3DBD0-4E4E-4B86-91AB-DDCD22D3F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998435-26A7-46DB-85FC-06AA79C4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7D26-CB71-4008-8266-21419B4EDF7C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8274E7-95B1-41C2-BEC9-B47C645E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8A3380-E601-4745-BFEA-682C18E4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58BB-DB3B-4D8A-AB9E-6EB338786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46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868FC5-C886-4984-9C64-4BA1E5473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79A8E4-89FD-4DD8-AF3D-F5AFEB28E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87DCE0-A99A-4BAF-8DCE-6F02F1E6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7D26-CB71-4008-8266-21419B4EDF7C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93018B-3D07-4FC7-A39D-CE94D54F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62BD7-9A3A-4E5C-B77F-240AEEF7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58BB-DB3B-4D8A-AB9E-6EB338786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85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C90329-3848-480B-9CB6-8119CD40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1345E6-5BEC-4B01-A2D8-726A8A345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F7B240-18BA-49A3-9E94-7F7F26B6C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F49B56-477E-40AF-8EAE-FDF5C8AC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7D26-CB71-4008-8266-21419B4EDF7C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7506B1-50CC-4CD2-B31D-8999CD15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302986-6F2F-4F23-A48B-6C8856C3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58BB-DB3B-4D8A-AB9E-6EB338786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2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B311E-1288-48CC-A248-4AAE2819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6D41FF-4BCB-42BC-986B-1AD122A76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A6AEBE-C264-4963-9066-C8BD9AA16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8A70DA-051A-4E4C-B20E-7D276C487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7E3115-66FF-49A7-B3E0-27ED694ED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A3CBED8-5870-41CE-9B28-B0BB990F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7D26-CB71-4008-8266-21419B4EDF7C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051416-8065-4278-A6C1-97656BB6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BD3456-6B82-4E32-A236-5F541E2E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58BB-DB3B-4D8A-AB9E-6EB338786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11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873584-C936-400C-961D-DFFD6989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DF53C0C-368A-4F54-9E30-E87DE2A7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7D26-CB71-4008-8266-21419B4EDF7C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97A1E-B021-460A-9814-E6DC1CD2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10ED0C-161D-4DA9-9BCB-112CBE22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58BB-DB3B-4D8A-AB9E-6EB338786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57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32365C-13DC-4803-9815-4E7B06270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7D26-CB71-4008-8266-21419B4EDF7C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81D085-C833-4C41-9C0C-9F45E2ED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65F9EC-AA85-42B5-90B7-AFAF4A77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58BB-DB3B-4D8A-AB9E-6EB338786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21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398B0-EEE9-472D-80B0-944FB0CF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84C701-CADE-410F-8AFE-E74423D6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1C522F-05A9-4C6C-837C-4F09A9047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F4B478-1DBC-4974-8810-84B7F742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7D26-CB71-4008-8266-21419B4EDF7C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9FF36A-70F4-4695-9B53-AC95F17B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EE5042-288E-4832-BF3F-1CCBA689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58BB-DB3B-4D8A-AB9E-6EB338786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98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7A85E-7366-4CE7-B230-E3EEF9FA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AA9A17-EE6D-4E45-8A23-D9089DE83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9B68F4-AD1C-41A6-9DE0-C3278892B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AE2910-4D17-4987-818A-517CE153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7D26-CB71-4008-8266-21419B4EDF7C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D6FF60-DD02-487A-BD16-574B66F2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A97BC5-47DC-4C68-9E6D-9AE27325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58BB-DB3B-4D8A-AB9E-6EB338786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66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345D92-1A06-45A6-9EE9-2DDF0357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AC5FD7-44E4-4E10-A229-980388CD5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D06A75-0530-43B3-9CEA-BAEF0246E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E7D26-CB71-4008-8266-21419B4EDF7C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8D9549-1A38-4397-B22C-6D0292043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AEFA10-F843-4F83-B859-E735FE281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C58BB-DB3B-4D8A-AB9E-6EB338786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80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block.makeblock.com/en-us/download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9951D-19EE-4976-9092-B157A1BF0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Programmer une carte Arduino avec Scratch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B3CD7FBD-0D77-4024-95DE-1BA215E88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5405" y="4235534"/>
            <a:ext cx="2653198" cy="10050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0BC9F641-BADC-4F62-8B67-065746D11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1017" y="4287183"/>
            <a:ext cx="1324948" cy="90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48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5F6AE-048A-4174-8B15-D6BC9E3A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Connecter la carte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85435A2-521B-454A-B3FA-D180AB0F9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3FA44A4-D579-4D10-B12D-596903974683}"/>
              </a:ext>
            </a:extLst>
          </p:cNvPr>
          <p:cNvSpPr txBox="1"/>
          <p:nvPr/>
        </p:nvSpPr>
        <p:spPr>
          <a:xfrm>
            <a:off x="2902330" y="3429000"/>
            <a:ext cx="2173523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Cocher « Afficher tous les appareils disponibles »</a:t>
            </a:r>
          </a:p>
        </p:txBody>
      </p:sp>
    </p:spTree>
    <p:extLst>
      <p:ext uri="{BB962C8B-B14F-4D97-AF65-F5344CB8AC3E}">
        <p14:creationId xmlns:p14="http://schemas.microsoft.com/office/powerpoint/2010/main" val="16474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11FCD-1475-430E-88B4-FA40C8C4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Connecter la carte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1555C2E-4F0B-49E4-A7E1-545F54CF7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0E5D2E5-3B4E-4D0C-9BD5-3AAA39F76F82}"/>
              </a:ext>
            </a:extLst>
          </p:cNvPr>
          <p:cNvSpPr txBox="1"/>
          <p:nvPr/>
        </p:nvSpPr>
        <p:spPr>
          <a:xfrm>
            <a:off x="2635133" y="3429000"/>
            <a:ext cx="2335878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3. Dans la liste déroulante, choisir le port « COM » suivi d’un nombre (souvent, il n’y en a qu’un)</a:t>
            </a:r>
          </a:p>
        </p:txBody>
      </p:sp>
    </p:spTree>
    <p:extLst>
      <p:ext uri="{BB962C8B-B14F-4D97-AF65-F5344CB8AC3E}">
        <p14:creationId xmlns:p14="http://schemas.microsoft.com/office/powerpoint/2010/main" val="40447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AAA50-3289-4F8E-AAA2-CEB5D8CB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Connecter la carte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DABD559-3587-4A90-BD5D-8C1F44E93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B2B10F3-8550-405C-809F-3B4761685ED4}"/>
              </a:ext>
            </a:extLst>
          </p:cNvPr>
          <p:cNvSpPr txBox="1"/>
          <p:nvPr/>
        </p:nvSpPr>
        <p:spPr>
          <a:xfrm>
            <a:off x="6974378" y="3943103"/>
            <a:ext cx="177061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4. Cliquer sur « Connecter »</a:t>
            </a:r>
          </a:p>
        </p:txBody>
      </p:sp>
    </p:spTree>
    <p:extLst>
      <p:ext uri="{BB962C8B-B14F-4D97-AF65-F5344CB8AC3E}">
        <p14:creationId xmlns:p14="http://schemas.microsoft.com/office/powerpoint/2010/main" val="417237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14AFF-B61C-4C53-969C-4E957EFEA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Connecter la carte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CD020F3-9065-4C14-8D28-E67E803DF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B278CC1-95F9-41B2-8A8D-2FC9F7F2EAFC}"/>
              </a:ext>
            </a:extLst>
          </p:cNvPr>
          <p:cNvSpPr txBox="1"/>
          <p:nvPr/>
        </p:nvSpPr>
        <p:spPr>
          <a:xfrm>
            <a:off x="4871257" y="5083234"/>
            <a:ext cx="2094807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5. Le menu change, la carte est bien connectée</a:t>
            </a:r>
          </a:p>
        </p:txBody>
      </p:sp>
    </p:spTree>
    <p:extLst>
      <p:ext uri="{BB962C8B-B14F-4D97-AF65-F5344CB8AC3E}">
        <p14:creationId xmlns:p14="http://schemas.microsoft.com/office/powerpoint/2010/main" val="7675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56D14-B44A-42BD-A2F1-9AC90E5D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Faire clignoter une LED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770835-DC6B-4849-821A-8CA36117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Connecter la patte la plus longue de la LED (le ➕) sur la broche n°13</a:t>
            </a:r>
          </a:p>
          <a:p>
            <a:r>
              <a:rPr lang="fr-FR" dirty="0"/>
              <a:t>Connecter la patte la plus courte de la LED (le ➖) sur une broche GND (0V), avec une petite résistance entre les deux</a:t>
            </a:r>
          </a:p>
        </p:txBody>
      </p:sp>
    </p:spTree>
    <p:extLst>
      <p:ext uri="{BB962C8B-B14F-4D97-AF65-F5344CB8AC3E}">
        <p14:creationId xmlns:p14="http://schemas.microsoft.com/office/powerpoint/2010/main" val="409831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AACC7-C77B-43CC-BAA9-3A6EA53D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Faire clignoter une LED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77B5C8D-090D-46F3-8A71-5D485B144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DD1CE6B-652A-4B8C-AE08-E2A4EFCBB538}"/>
              </a:ext>
            </a:extLst>
          </p:cNvPr>
          <p:cNvSpPr txBox="1"/>
          <p:nvPr/>
        </p:nvSpPr>
        <p:spPr>
          <a:xfrm>
            <a:off x="3017520" y="3429000"/>
            <a:ext cx="177061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Se rendre dans le menu « Événement »</a:t>
            </a:r>
          </a:p>
        </p:txBody>
      </p:sp>
    </p:spTree>
    <p:extLst>
      <p:ext uri="{BB962C8B-B14F-4D97-AF65-F5344CB8AC3E}">
        <p14:creationId xmlns:p14="http://schemas.microsoft.com/office/powerpoint/2010/main" val="101409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E10F2-F500-47C5-91A7-9DEFF5E2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Faire clignoter une LED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41C24EB-4C26-4219-B27B-C5E1A4A9C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30C5B73-54B1-436F-8D8E-0036933F5142}"/>
              </a:ext>
            </a:extLst>
          </p:cNvPr>
          <p:cNvSpPr txBox="1"/>
          <p:nvPr/>
        </p:nvSpPr>
        <p:spPr>
          <a:xfrm>
            <a:off x="6096000" y="3528754"/>
            <a:ext cx="1770610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Glisser et déposer le bloc « lorsque l’Arduino </a:t>
            </a:r>
            <a:r>
              <a:rPr lang="fr-FR" dirty="0" err="1"/>
              <a:t>Uno</a:t>
            </a:r>
            <a:r>
              <a:rPr lang="fr-FR" dirty="0"/>
              <a:t> démarre »</a:t>
            </a:r>
          </a:p>
        </p:txBody>
      </p:sp>
    </p:spTree>
    <p:extLst>
      <p:ext uri="{BB962C8B-B14F-4D97-AF65-F5344CB8AC3E}">
        <p14:creationId xmlns:p14="http://schemas.microsoft.com/office/powerpoint/2010/main" val="3320228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BA8FD-A6E8-47EF-96EF-126B3DD6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Faire clignoter une LED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88E0757-D122-49BA-B792-18D85DA3F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E85EA33-0BEC-401F-BD86-BA0863F6C252}"/>
              </a:ext>
            </a:extLst>
          </p:cNvPr>
          <p:cNvSpPr txBox="1"/>
          <p:nvPr/>
        </p:nvSpPr>
        <p:spPr>
          <a:xfrm>
            <a:off x="3042458" y="3728258"/>
            <a:ext cx="177061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3. Se rendre dans le menu « Contrôle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E67556-FDA8-418C-BFFF-95D95383564B}"/>
              </a:ext>
            </a:extLst>
          </p:cNvPr>
          <p:cNvSpPr txBox="1"/>
          <p:nvPr/>
        </p:nvSpPr>
        <p:spPr>
          <a:xfrm>
            <a:off x="6171267" y="3266593"/>
            <a:ext cx="1770610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4. Prendre le bloc « pour toujours » et le placer sous le bloc « lorsque l’Arduino </a:t>
            </a:r>
            <a:r>
              <a:rPr lang="fr-FR" dirty="0" err="1"/>
              <a:t>Uno</a:t>
            </a:r>
            <a:r>
              <a:rPr lang="fr-FR" dirty="0"/>
              <a:t> démarre »</a:t>
            </a:r>
          </a:p>
        </p:txBody>
      </p:sp>
    </p:spTree>
    <p:extLst>
      <p:ext uri="{BB962C8B-B14F-4D97-AF65-F5344CB8AC3E}">
        <p14:creationId xmlns:p14="http://schemas.microsoft.com/office/powerpoint/2010/main" val="3466148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E067C22-720F-4A25-8604-7A7759C1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Faire clignoter une LED</a:t>
            </a:r>
          </a:p>
        </p:txBody>
      </p:sp>
      <p:pic>
        <p:nvPicPr>
          <p:cNvPr id="10" name="Espace réservé du contenu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C2D03B6-41F5-4E2D-B26E-9E30BF881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429012A-E185-446F-986C-FCC51BB4BAFB}"/>
              </a:ext>
            </a:extLst>
          </p:cNvPr>
          <p:cNvSpPr txBox="1"/>
          <p:nvPr/>
        </p:nvSpPr>
        <p:spPr>
          <a:xfrm>
            <a:off x="2980198" y="2150706"/>
            <a:ext cx="177061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5. Se rendre dans le menu « Broche »</a:t>
            </a:r>
          </a:p>
        </p:txBody>
      </p:sp>
    </p:spTree>
    <p:extLst>
      <p:ext uri="{BB962C8B-B14F-4D97-AF65-F5344CB8AC3E}">
        <p14:creationId xmlns:p14="http://schemas.microsoft.com/office/powerpoint/2010/main" val="1455372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16B42-A8E6-42FF-844F-7EC42848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Faire clignoter une LED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99AFC2F-C806-46AC-B7BB-DB44449EC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E70258E-B85B-4AE5-972C-624783A8B6BA}"/>
              </a:ext>
            </a:extLst>
          </p:cNvPr>
          <p:cNvSpPr txBox="1"/>
          <p:nvPr/>
        </p:nvSpPr>
        <p:spPr>
          <a:xfrm>
            <a:off x="3082834" y="2690336"/>
            <a:ext cx="1770610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6. Prendre le bloc « Régler la sortie de la broche numérique…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6BCB63-1D13-46CE-861A-2427B20BE927}"/>
              </a:ext>
            </a:extLst>
          </p:cNvPr>
          <p:cNvSpPr txBox="1"/>
          <p:nvPr/>
        </p:nvSpPr>
        <p:spPr>
          <a:xfrm>
            <a:off x="7760581" y="3934418"/>
            <a:ext cx="177061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7. Écrire le numéro de la broche ici (13)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7CE9967-B934-4F8C-813B-56E8C34E56D1}"/>
              </a:ext>
            </a:extLst>
          </p:cNvPr>
          <p:cNvSpPr txBox="1"/>
          <p:nvPr/>
        </p:nvSpPr>
        <p:spPr>
          <a:xfrm>
            <a:off x="9717591" y="3350282"/>
            <a:ext cx="191215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8. Choisir l’état « haut » (allumé)</a:t>
            </a:r>
          </a:p>
        </p:txBody>
      </p:sp>
    </p:spTree>
    <p:extLst>
      <p:ext uri="{BB962C8B-B14F-4D97-AF65-F5344CB8AC3E}">
        <p14:creationId xmlns:p14="http://schemas.microsoft.com/office/powerpoint/2010/main" val="247636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AEFAB-B305-4B1A-8BA3-5F2255DE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Installer le logiciel </a:t>
            </a:r>
            <a:r>
              <a:rPr lang="fr-FR" dirty="0" err="1"/>
              <a:t>mBlock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E19D6E-3C01-4278-9670-8FAE29E5A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Aller sur </a:t>
            </a:r>
            <a:r>
              <a:rPr lang="fr-FR" dirty="0">
                <a:hlinkClick r:id="rId2"/>
              </a:rPr>
              <a:t>https://mblock.makeblock.com/en-us/download/</a:t>
            </a:r>
            <a:endParaRPr lang="fr-FR" dirty="0"/>
          </a:p>
          <a:p>
            <a:r>
              <a:rPr lang="fr-FR" dirty="0"/>
              <a:t>Télécharger « </a:t>
            </a:r>
            <a:r>
              <a:rPr lang="fr-FR" dirty="0" err="1"/>
              <a:t>mBlock</a:t>
            </a:r>
            <a:r>
              <a:rPr lang="fr-FR" dirty="0"/>
              <a:t> PC version »</a:t>
            </a:r>
          </a:p>
          <a:p>
            <a:r>
              <a:rPr lang="fr-FR" dirty="0"/>
              <a:t>Installer le logiciel. Lorsque l’installeur propose d’installer des « pilotes » ou des « drivers », valider</a:t>
            </a:r>
          </a:p>
          <a:p>
            <a:r>
              <a:rPr lang="fr-FR" dirty="0"/>
              <a:t>Une fois l’installation terminée, lancer le logiciel</a:t>
            </a:r>
          </a:p>
        </p:txBody>
      </p:sp>
    </p:spTree>
    <p:extLst>
      <p:ext uri="{BB962C8B-B14F-4D97-AF65-F5344CB8AC3E}">
        <p14:creationId xmlns:p14="http://schemas.microsoft.com/office/powerpoint/2010/main" val="3610415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CDAD3-1E93-40F8-A5AF-ED34FFAC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Faire clignoter une LED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6E515E6-CEE1-4B7F-A445-F9BEDC5D1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BD5CED5-01C3-41E9-B23F-A2A0B98E73AF}"/>
              </a:ext>
            </a:extLst>
          </p:cNvPr>
          <p:cNvSpPr txBox="1"/>
          <p:nvPr/>
        </p:nvSpPr>
        <p:spPr>
          <a:xfrm>
            <a:off x="7626568" y="4139691"/>
            <a:ext cx="2381795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9. Rajouter un second bloc, quasi identique, en changeant juste le « haut » en « bas »</a:t>
            </a:r>
          </a:p>
        </p:txBody>
      </p:sp>
    </p:spTree>
    <p:extLst>
      <p:ext uri="{BB962C8B-B14F-4D97-AF65-F5344CB8AC3E}">
        <p14:creationId xmlns:p14="http://schemas.microsoft.com/office/powerpoint/2010/main" val="1004987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94363-C3E9-454C-89EF-213812B8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Faire clignoter une LED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F593DF6-04A2-45BF-B5B7-60821B8B3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9F409B6-31A5-45DD-9B98-BADD3562C95E}"/>
              </a:ext>
            </a:extLst>
          </p:cNvPr>
          <p:cNvSpPr txBox="1"/>
          <p:nvPr/>
        </p:nvSpPr>
        <p:spPr>
          <a:xfrm>
            <a:off x="3067283" y="3654499"/>
            <a:ext cx="177061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10. Se rendre dans le menu « Contrôle »</a:t>
            </a:r>
          </a:p>
        </p:txBody>
      </p:sp>
    </p:spTree>
    <p:extLst>
      <p:ext uri="{BB962C8B-B14F-4D97-AF65-F5344CB8AC3E}">
        <p14:creationId xmlns:p14="http://schemas.microsoft.com/office/powerpoint/2010/main" val="3143028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F4D5DE-5224-45F9-9BBF-A2F54BBC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Faire clignoter une LED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97F2CA-0C4E-4498-A4FA-F67EF8BDE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BC04D67-F7B7-4DD2-88C6-EE61496D8790}"/>
              </a:ext>
            </a:extLst>
          </p:cNvPr>
          <p:cNvSpPr txBox="1"/>
          <p:nvPr/>
        </p:nvSpPr>
        <p:spPr>
          <a:xfrm>
            <a:off x="6958147" y="4550239"/>
            <a:ext cx="2755019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11. Intercaler deux blocs « attendre 1 secs » entre les blocs bleus</a:t>
            </a:r>
          </a:p>
        </p:txBody>
      </p:sp>
    </p:spTree>
    <p:extLst>
      <p:ext uri="{BB962C8B-B14F-4D97-AF65-F5344CB8AC3E}">
        <p14:creationId xmlns:p14="http://schemas.microsoft.com/office/powerpoint/2010/main" val="2753914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F006F4-2DA0-4D6F-B88C-4A4B763D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Envoyer le programme sur la carte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D7626B-D2D4-4E3E-AA73-E1239A102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6AD62A5-0F81-4E9F-A5CD-45F6F1C6C9B2}"/>
              </a:ext>
            </a:extLst>
          </p:cNvPr>
          <p:cNvSpPr txBox="1"/>
          <p:nvPr/>
        </p:nvSpPr>
        <p:spPr>
          <a:xfrm>
            <a:off x="4942735" y="5222043"/>
            <a:ext cx="166333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Cliquer sur « Télécharger »</a:t>
            </a:r>
          </a:p>
        </p:txBody>
      </p:sp>
    </p:spTree>
    <p:extLst>
      <p:ext uri="{BB962C8B-B14F-4D97-AF65-F5344CB8AC3E}">
        <p14:creationId xmlns:p14="http://schemas.microsoft.com/office/powerpoint/2010/main" val="1278818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98778-7B67-4857-AE9F-ACE2D487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Envoyer le programme sur la carte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A022AA-F994-4BAA-AAE2-614E5FB3B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114237-5EE0-47CB-9892-21D95ECFA8BC}"/>
              </a:ext>
            </a:extLst>
          </p:cNvPr>
          <p:cNvSpPr txBox="1"/>
          <p:nvPr/>
        </p:nvSpPr>
        <p:spPr>
          <a:xfrm>
            <a:off x="4223967" y="4970116"/>
            <a:ext cx="374406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Attendre que la barre se remplisse, et la LED se met à clignoter !</a:t>
            </a:r>
          </a:p>
        </p:txBody>
      </p:sp>
    </p:spTree>
    <p:extLst>
      <p:ext uri="{BB962C8B-B14F-4D97-AF65-F5344CB8AC3E}">
        <p14:creationId xmlns:p14="http://schemas.microsoft.com/office/powerpoint/2010/main" val="178433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09E18-41E4-4FF5-8745-1EA39C8D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Paramétrer </a:t>
            </a:r>
            <a:r>
              <a:rPr lang="fr-FR" dirty="0" err="1"/>
              <a:t>mBlock</a:t>
            </a:r>
            <a:endParaRPr lang="fr-FR" dirty="0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66CEC65-FE82-4B35-AFFC-81D066BF0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F088E-E632-4721-8B63-3F3DB2A4B582}"/>
              </a:ext>
            </a:extLst>
          </p:cNvPr>
          <p:cNvSpPr txBox="1"/>
          <p:nvPr/>
        </p:nvSpPr>
        <p:spPr>
          <a:xfrm>
            <a:off x="507077" y="4497185"/>
            <a:ext cx="1596043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Cliquer sur la croix pour supprimer « </a:t>
            </a:r>
            <a:r>
              <a:rPr lang="fr-FR" dirty="0" err="1"/>
              <a:t>CyberPi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44831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906A7F-6FE4-4145-9123-CB3A9517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Paramétrer </a:t>
            </a:r>
            <a:r>
              <a:rPr lang="fr-FR" dirty="0" err="1"/>
              <a:t>mBlock</a:t>
            </a:r>
            <a:endParaRPr lang="fr-FR" dirty="0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38010A0-FFFE-4EBD-9CF0-8067762DE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A3C9800-04D7-483E-8554-92A95EF0137A}"/>
              </a:ext>
            </a:extLst>
          </p:cNvPr>
          <p:cNvSpPr txBox="1"/>
          <p:nvPr/>
        </p:nvSpPr>
        <p:spPr>
          <a:xfrm>
            <a:off x="3682539" y="3404061"/>
            <a:ext cx="159604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Cliquer sur « Supprimer »</a:t>
            </a:r>
          </a:p>
        </p:txBody>
      </p:sp>
    </p:spTree>
    <p:extLst>
      <p:ext uri="{BB962C8B-B14F-4D97-AF65-F5344CB8AC3E}">
        <p14:creationId xmlns:p14="http://schemas.microsoft.com/office/powerpoint/2010/main" val="283987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36FFE-2C34-489F-B23F-E85826E8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Paramétrer </a:t>
            </a:r>
            <a:r>
              <a:rPr lang="fr-FR" dirty="0" err="1"/>
              <a:t>mBlock</a:t>
            </a:r>
            <a:endParaRPr lang="fr-FR" dirty="0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79550B2-DEB3-4E4A-BA82-42EC24360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5B1F70-459E-47A9-9D2E-0A60F5002A1E}"/>
              </a:ext>
            </a:extLst>
          </p:cNvPr>
          <p:cNvSpPr txBox="1"/>
          <p:nvPr/>
        </p:nvSpPr>
        <p:spPr>
          <a:xfrm>
            <a:off x="498765" y="4788131"/>
            <a:ext cx="159604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3. Cliquer sur « Ajouter »</a:t>
            </a:r>
          </a:p>
        </p:txBody>
      </p:sp>
    </p:spTree>
    <p:extLst>
      <p:ext uri="{BB962C8B-B14F-4D97-AF65-F5344CB8AC3E}">
        <p14:creationId xmlns:p14="http://schemas.microsoft.com/office/powerpoint/2010/main" val="81922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00062-B017-44DE-A0B9-E01FC819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Paramétrer </a:t>
            </a:r>
            <a:r>
              <a:rPr lang="fr-FR" dirty="0" err="1"/>
              <a:t>mBlock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300729F-0CF6-4CDD-90A5-886EA4423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1D9D7BF-9D7B-449C-A8B5-019A342A5773}"/>
              </a:ext>
            </a:extLst>
          </p:cNvPr>
          <p:cNvSpPr txBox="1"/>
          <p:nvPr/>
        </p:nvSpPr>
        <p:spPr>
          <a:xfrm>
            <a:off x="2493819" y="3429000"/>
            <a:ext cx="1953490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4. Dans la liste, trouver et sélectionner « Arduino UNO ». La première fois, il faudra l’installer.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82E103-7822-4FAC-BFF8-35146C898F44}"/>
              </a:ext>
            </a:extLst>
          </p:cNvPr>
          <p:cNvSpPr txBox="1"/>
          <p:nvPr/>
        </p:nvSpPr>
        <p:spPr>
          <a:xfrm>
            <a:off x="8656321" y="5626331"/>
            <a:ext cx="195349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5. Cliquer sur OK</a:t>
            </a:r>
          </a:p>
        </p:txBody>
      </p:sp>
    </p:spTree>
    <p:extLst>
      <p:ext uri="{BB962C8B-B14F-4D97-AF65-F5344CB8AC3E}">
        <p14:creationId xmlns:p14="http://schemas.microsoft.com/office/powerpoint/2010/main" val="241686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D3D03-13F2-4B0E-A121-2DC87D92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Paramétrer </a:t>
            </a:r>
            <a:r>
              <a:rPr lang="fr-FR" dirty="0" err="1"/>
              <a:t>mBlock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4F39938-1829-40A5-B59D-52B80FBEA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AF81664-EECC-4D44-892B-0105C86BF082}"/>
              </a:ext>
            </a:extLst>
          </p:cNvPr>
          <p:cNvSpPr txBox="1"/>
          <p:nvPr/>
        </p:nvSpPr>
        <p:spPr>
          <a:xfrm>
            <a:off x="1596044" y="5432368"/>
            <a:ext cx="177061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6. Tout est prêt !</a:t>
            </a:r>
          </a:p>
        </p:txBody>
      </p:sp>
    </p:spTree>
    <p:extLst>
      <p:ext uri="{BB962C8B-B14F-4D97-AF65-F5344CB8AC3E}">
        <p14:creationId xmlns:p14="http://schemas.microsoft.com/office/powerpoint/2010/main" val="37676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8FFEC-B375-45C7-86F0-DD3B9B5E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Connecter la carte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A5349-3FFD-4883-A0BF-C0AA20F6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Brancher la carte Arduino sur le PC avec le câble USB</a:t>
            </a:r>
          </a:p>
        </p:txBody>
      </p:sp>
    </p:spTree>
    <p:extLst>
      <p:ext uri="{BB962C8B-B14F-4D97-AF65-F5344CB8AC3E}">
        <p14:creationId xmlns:p14="http://schemas.microsoft.com/office/powerpoint/2010/main" val="168666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D2AEC-1AB4-4F90-B110-65D0ECF3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Connecter la carte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9BE49A86-B4AA-430A-8FBA-A24080784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7" y="1825625"/>
            <a:ext cx="7824726" cy="4351338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61A87C5-9604-4C0C-A66A-7FB97EFEFC62}"/>
              </a:ext>
            </a:extLst>
          </p:cNvPr>
          <p:cNvSpPr txBox="1"/>
          <p:nvPr/>
        </p:nvSpPr>
        <p:spPr>
          <a:xfrm>
            <a:off x="2119746" y="5665569"/>
            <a:ext cx="177061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Cliquer sur « Connecter »</a:t>
            </a:r>
          </a:p>
        </p:txBody>
      </p:sp>
    </p:spTree>
    <p:extLst>
      <p:ext uri="{BB962C8B-B14F-4D97-AF65-F5344CB8AC3E}">
        <p14:creationId xmlns:p14="http://schemas.microsoft.com/office/powerpoint/2010/main" val="39872292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476</Words>
  <Application>Microsoft Office PowerPoint</Application>
  <PresentationFormat>Grand écran</PresentationFormat>
  <Paragraphs>55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Programmer une carte Arduino avec Scratch</vt:lpstr>
      <vt:lpstr>Installer le logiciel mBlock</vt:lpstr>
      <vt:lpstr>Paramétrer mBlock</vt:lpstr>
      <vt:lpstr>Paramétrer mBlock</vt:lpstr>
      <vt:lpstr>Paramétrer mBlock</vt:lpstr>
      <vt:lpstr>Paramétrer mBlock</vt:lpstr>
      <vt:lpstr>Paramétrer mBlock</vt:lpstr>
      <vt:lpstr>Connecter la carte</vt:lpstr>
      <vt:lpstr>Connecter la carte</vt:lpstr>
      <vt:lpstr>Connecter la carte</vt:lpstr>
      <vt:lpstr>Connecter la carte</vt:lpstr>
      <vt:lpstr>Connecter la carte</vt:lpstr>
      <vt:lpstr>Connecter la carte</vt:lpstr>
      <vt:lpstr>Faire clignoter une LED</vt:lpstr>
      <vt:lpstr>Faire clignoter une LED</vt:lpstr>
      <vt:lpstr>Faire clignoter une LED</vt:lpstr>
      <vt:lpstr>Faire clignoter une LED</vt:lpstr>
      <vt:lpstr>Faire clignoter une LED</vt:lpstr>
      <vt:lpstr>Faire clignoter une LED</vt:lpstr>
      <vt:lpstr>Faire clignoter une LED</vt:lpstr>
      <vt:lpstr>Faire clignoter une LED</vt:lpstr>
      <vt:lpstr>Faire clignoter une LED</vt:lpstr>
      <vt:lpstr>Envoyer le programme sur la carte</vt:lpstr>
      <vt:lpstr>Envoyer le programme sur la carte</vt:lpstr>
    </vt:vector>
  </TitlesOfParts>
  <Company>RLV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Programmer une carte Arduino avec Scratch</dc:title>
  <dc:creator>CHALIER Yohan</dc:creator>
  <cp:lastModifiedBy>CHALIER Yohan</cp:lastModifiedBy>
  <cp:revision>1</cp:revision>
  <dcterms:created xsi:type="dcterms:W3CDTF">2022-04-01T08:10:04Z</dcterms:created>
  <dcterms:modified xsi:type="dcterms:W3CDTF">2022-04-01T08:41:04Z</dcterms:modified>
</cp:coreProperties>
</file>